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vendredi,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20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février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0" y="3080941"/>
            <a:ext cx="8647269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understand the concept of adjective agreement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215" y="5274659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choose the correct form of an adjective when describing someon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e </a:t>
            </a:r>
            <a:r>
              <a:rPr lang="en-US" sz="3100" smtClean="0">
                <a:latin typeface="Toonish" pitchFamily="2" charset="0"/>
                <a:ea typeface="Toonish" pitchFamily="2" charset="0"/>
              </a:rPr>
              <a:t>or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6265</TotalTime>
  <Words>38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142</cp:revision>
  <dcterms:created xsi:type="dcterms:W3CDTF">2011-09-14T23:22:57Z</dcterms:created>
  <dcterms:modified xsi:type="dcterms:W3CDTF">2015-02-20T12:54:31Z</dcterms:modified>
</cp:coreProperties>
</file>